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2D6FF-DF99-477D-B39C-08652AE6B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AFE98D-6860-4779-8B19-938FD3E28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5D6D14-9384-4501-B829-1E8843FD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772EEE-2717-4C73-B5DD-6ED2AB6F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AA6ED7-30B1-45CD-B8D5-85E92A43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55208-1BEF-4A96-8FDD-967B6672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DE8021-2DBB-417B-94A6-4AF048C02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5C5685-E33D-4AA8-A553-543C627A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8917A-86B4-41BA-B723-AC0A7619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7CC48-2B2A-4726-9410-59CB69A9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9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1AC0F0-4E19-4A24-820A-5F3168D8F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C010C4-1A31-4143-8327-E6CF1B11C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37455-2CA4-41DE-B8D7-9EDC4B6B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99F00-9F75-48F0-BD78-1DE82AF5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9928F3-EFF7-45EB-8AF9-413CC41A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22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3B344-5258-481E-9A77-B50C121F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97104-3DF0-46D3-A772-AF4FF0834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FDDEC-0BA2-4039-9190-D83AA7F2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F191E2-E0FD-448D-98C3-459D9B61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58F20-4384-4C6A-8E57-B0E95A3E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5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73F1D-2DBD-4889-959E-804E6C56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7C5B1-160C-4109-9BBB-1202A5ADC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622BD-DD6A-4328-B4CA-F5E8DC88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041D8-94A8-41E8-A27F-008F12B7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FD88A6-6810-4FED-B819-D5447C70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2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6D2577-236A-4620-BC44-099CA63A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7BF7E3-04B6-453E-8CB1-DB50A3D04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797F1E-3FE1-417C-82DC-54AD0F798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8DBACD-E4DD-4F95-AEF3-2045BDD4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496BCF-578C-4DDF-8A62-09BE5C01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8F22E8-2175-40FF-A3D3-8361974F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30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EB88D-F5B0-45B2-BA10-418167CC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F0C916-4393-4EEF-8A7A-58597336E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E8FAFC-0EA9-4EA4-87B0-4E4F198C2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095779-470C-40AB-823C-67379EE7D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AC370C-145F-46AC-839B-A4DF424C0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0310F0-5614-4737-B601-380FA559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D23D50-9187-47E5-AA80-00B7D8CF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CDA1BB-67F4-4EC8-B222-42CF36A5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8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F9BDF-6D35-400F-A4CF-4CF6395D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697F9A-89E9-47B4-8824-BE52F4C4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960271-83AF-4400-837D-B29B6B85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9719B-47AF-4DC4-ACD1-97F635C9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63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94F4DE-8889-4112-9376-F0C29128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56BFED-D6B0-4838-8A8F-0BACA51E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BD99D0-2F5E-4D1B-B664-66AE9DBE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9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45630-A6A0-4094-A35C-FA1BFE5B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430C0-12A8-4A9B-A1C2-E4DC10C2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B49669-D32B-4588-B2D3-47D6B9170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DB7BD4-5E15-402D-86EA-40AEF8B8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2C2426-82B8-49FA-9085-E01A4A69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AEA750-8F9E-41EA-B356-2BB240C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60112-22AA-48C7-B92F-9EA409EC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50AFD8-8381-4038-90B9-43C530933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536FE8-46FA-47F3-AAE8-38BCDA111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434AE7-432D-47BE-9A71-2B2FA38A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0FEDE-C33E-4A1E-9DDB-FE2490B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AA7339-D384-45D8-8DC3-1BEAA43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0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45B100-4C55-4F22-82DF-F7EFE370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12A35D-7142-449E-835B-55D72A66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C77635-B6F8-4BAD-8B0F-CC96F8320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6241-4A7B-4F5F-A2FA-395ECA37770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AC003-134B-448E-8BDD-954BFE48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7BDB5-0E5E-4B82-932B-4D6994CB8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7FB5-E1EA-4150-A9E6-B60D9FB137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8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D3766DF-AC39-4178-84A3-22579D6E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64" y="5218914"/>
            <a:ext cx="10901471" cy="560388"/>
          </a:xfrm>
          <a:noFill/>
        </p:spPr>
        <p:txBody>
          <a:bodyPr>
            <a:noAutofit/>
          </a:bodyPr>
          <a:lstStyle/>
          <a:p>
            <a:r>
              <a:rPr lang="fr-FR" sz="6000" dirty="0">
                <a:latin typeface="Agency FB" panose="020B0503020202020204" pitchFamily="34" charset="0"/>
              </a:rPr>
              <a:t>Styliste</a:t>
            </a:r>
            <a:r>
              <a:rPr lang="fr-FR" sz="6000" dirty="0"/>
              <a:t> </a:t>
            </a:r>
          </a:p>
        </p:txBody>
      </p:sp>
      <p:pic>
        <p:nvPicPr>
          <p:cNvPr id="4" name="Image 3" descr="Une image contenant intérieur, table, personne, ciseaux&#10;&#10;Description générée automatiquement">
            <a:extLst>
              <a:ext uri="{FF2B5EF4-FFF2-40B4-BE49-F238E27FC236}">
                <a16:creationId xmlns:a16="http://schemas.microsoft.com/office/drawing/2014/main" id="{8C1D3457-0D35-4037-86B1-C116BDAA2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75" b="5440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6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F54658-1197-4194-AFDD-94AC0A614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7" t="17475" r="21796" b="10162"/>
          <a:stretch/>
        </p:blipFill>
        <p:spPr>
          <a:xfrm>
            <a:off x="1242873" y="0"/>
            <a:ext cx="9706254" cy="68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F535EE-E84D-4DE6-94E7-82514812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3480"/>
            <a:ext cx="5294716" cy="39710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D469C6B-2E7F-44A3-918C-54561C73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443482"/>
            <a:ext cx="5294715" cy="3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31C28F-18ED-47A6-9FA0-F1D0E219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512" y="1638670"/>
            <a:ext cx="5057683" cy="35806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28EFF64-7975-4910-8966-4D7CD67D7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" y="1647548"/>
            <a:ext cx="5104322" cy="36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8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5DF1BFB-7DA8-4158-B46B-5FFB7FD81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6" t="17605" r="18594" b="11806"/>
          <a:stretch/>
        </p:blipFill>
        <p:spPr>
          <a:xfrm>
            <a:off x="1623721" y="643466"/>
            <a:ext cx="894455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1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Grand écran</PresentationFormat>
  <Paragraphs>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Vanessa Gomont</dc:creator>
  <cp:lastModifiedBy>Vanessa Gomont</cp:lastModifiedBy>
  <cp:revision>4</cp:revision>
  <dcterms:created xsi:type="dcterms:W3CDTF">2019-06-16T13:56:08Z</dcterms:created>
  <dcterms:modified xsi:type="dcterms:W3CDTF">2019-06-18T15:58:01Z</dcterms:modified>
</cp:coreProperties>
</file>